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275" autoAdjust="0"/>
  </p:normalViewPr>
  <p:slideViewPr>
    <p:cSldViewPr snapToGrid="0">
      <p:cViewPr varScale="1">
        <p:scale>
          <a:sx n="74" d="100"/>
          <a:sy n="74" d="100"/>
        </p:scale>
        <p:origin x="101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60281-7A4B-4E02-8E46-2A1E9EC8F8C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881C5-7230-486F-B417-641A5F0DA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612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60281-7A4B-4E02-8E46-2A1E9EC8F8C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881C5-7230-486F-B417-641A5F0DA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932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60281-7A4B-4E02-8E46-2A1E9EC8F8C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881C5-7230-486F-B417-641A5F0DA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990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60281-7A4B-4E02-8E46-2A1E9EC8F8C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881C5-7230-486F-B417-641A5F0DA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57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60281-7A4B-4E02-8E46-2A1E9EC8F8C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881C5-7230-486F-B417-641A5F0DA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594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60281-7A4B-4E02-8E46-2A1E9EC8F8C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881C5-7230-486F-B417-641A5F0DA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942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60281-7A4B-4E02-8E46-2A1E9EC8F8C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881C5-7230-486F-B417-641A5F0DA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183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60281-7A4B-4E02-8E46-2A1E9EC8F8C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881C5-7230-486F-B417-641A5F0DA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671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60281-7A4B-4E02-8E46-2A1E9EC8F8C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881C5-7230-486F-B417-641A5F0DA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326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60281-7A4B-4E02-8E46-2A1E9EC8F8C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881C5-7230-486F-B417-641A5F0DA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8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60281-7A4B-4E02-8E46-2A1E9EC8F8C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881C5-7230-486F-B417-641A5F0DA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943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60281-7A4B-4E02-8E46-2A1E9EC8F8C8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881C5-7230-486F-B417-641A5F0DA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167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65745" y="166254"/>
            <a:ext cx="8109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ЧЛЕНОВ ТВОРЧЕСКОЙ ГРУППЫ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«Сеть STEM–лабораторий «АКТИВИТИ» для детей 5-7 лет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997019"/>
              </p:ext>
            </p:extLst>
          </p:nvPr>
        </p:nvGraphicFramePr>
        <p:xfrm>
          <a:off x="665019" y="997220"/>
          <a:ext cx="11166764" cy="43254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0664">
                  <a:extLst>
                    <a:ext uri="{9D8B030D-6E8A-4147-A177-3AD203B41FA5}">
                      <a16:colId xmlns:a16="http://schemas.microsoft.com/office/drawing/2014/main" val="3764592258"/>
                    </a:ext>
                  </a:extLst>
                </a:gridCol>
                <a:gridCol w="2855139">
                  <a:extLst>
                    <a:ext uri="{9D8B030D-6E8A-4147-A177-3AD203B41FA5}">
                      <a16:colId xmlns:a16="http://schemas.microsoft.com/office/drawing/2014/main" val="3592836282"/>
                    </a:ext>
                  </a:extLst>
                </a:gridCol>
                <a:gridCol w="6090961">
                  <a:extLst>
                    <a:ext uri="{9D8B030D-6E8A-4147-A177-3AD203B41FA5}">
                      <a16:colId xmlns:a16="http://schemas.microsoft.com/office/drawing/2014/main" val="1813355140"/>
                    </a:ext>
                  </a:extLst>
                </a:gridCol>
              </a:tblGrid>
              <a:tr h="337941"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ФИО, должность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обязанности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7537836"/>
                  </a:ext>
                </a:extLst>
              </a:tr>
              <a:tr h="105548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Кузнецова Рима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Равиловна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МАДОУ №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115 «Звездочки»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Руководитель творческой группы,</a:t>
                      </a:r>
                    </a:p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координатор деятельности STEM-лаборатории «Звездочки»</a:t>
                      </a:r>
                      <a:endParaRPr lang="ru-RU" sz="1400" b="0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3949291"/>
                  </a:ext>
                </a:extLst>
              </a:tr>
              <a:tr h="1030938"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Мухаметшина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Альбина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Ильдаровна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старший воспитатель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МАДОУ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«Детский сад №115</a:t>
                      </a:r>
                    </a:p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«Звездочки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».</a:t>
                      </a:r>
                      <a:endParaRPr lang="ru-RU" sz="1400" b="0" i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Член творческой группы,</a:t>
                      </a: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ответственный за организацию</a:t>
                      </a:r>
                    </a:p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информационного сопровождения</a:t>
                      </a: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деятельности STEM–лаборатории</a:t>
                      </a:r>
                    </a:p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«Звездочки» на сайте учреждения.</a:t>
                      </a: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Ответственный за проведение занятий</a:t>
                      </a:r>
                    </a:p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детьми по программе.</a:t>
                      </a:r>
                      <a:endParaRPr lang="ru-RU" sz="1400" b="0" i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404242"/>
                  </a:ext>
                </a:extLst>
              </a:tr>
              <a:tr h="1638785"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Суслова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Юлия Александровна,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педагог-психолог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МАДОУ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«Детский сад №115</a:t>
                      </a: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«Звездочки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Член творческой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группы,</a:t>
                      </a: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ответственный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 организацию</a:t>
                      </a:r>
                    </a:p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информационного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сопровождения</a:t>
                      </a: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деятельности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STEM–лаборатории</a:t>
                      </a:r>
                    </a:p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«Звездочки» на сайте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учреждения.</a:t>
                      </a: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Ответственный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 проведение занятий</a:t>
                      </a:r>
                    </a:p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детьми по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программе.</a:t>
                      </a:r>
                    </a:p>
                    <a:p>
                      <a:endParaRPr lang="ru-RU" sz="1400" b="0" i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b="0" i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b="0" i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1432164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067" y="1359360"/>
            <a:ext cx="1061606" cy="11223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067" y="2603633"/>
            <a:ext cx="1061606" cy="9746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067" y="3790245"/>
            <a:ext cx="1061606" cy="116147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791325"/>
              </p:ext>
            </p:extLst>
          </p:nvPr>
        </p:nvGraphicFramePr>
        <p:xfrm>
          <a:off x="5726545" y="5320145"/>
          <a:ext cx="6114473" cy="1142999"/>
        </p:xfrm>
        <a:graphic>
          <a:graphicData uri="http://schemas.openxmlformats.org/drawingml/2006/table">
            <a:tbl>
              <a:tblPr/>
              <a:tblGrid>
                <a:gridCol w="6114473">
                  <a:extLst>
                    <a:ext uri="{9D8B030D-6E8A-4147-A177-3AD203B41FA5}">
                      <a16:colId xmlns:a16="http://schemas.microsoft.com/office/drawing/2014/main" val="1664961483"/>
                    </a:ext>
                  </a:extLst>
                </a:gridCol>
              </a:tblGrid>
              <a:tr h="1142999"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Член творческой группы,</a:t>
                      </a: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ответственный за организацию</a:t>
                      </a:r>
                    </a:p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информационного сопровождения</a:t>
                      </a: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деятельности STEM–лаборатории</a:t>
                      </a:r>
                    </a:p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«Звездочки» на сайте учреждения.</a:t>
                      </a: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Ответственный за проведение занятий</a:t>
                      </a:r>
                    </a:p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 детьми по программе.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5719679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9483071"/>
              </p:ext>
            </p:extLst>
          </p:nvPr>
        </p:nvGraphicFramePr>
        <p:xfrm>
          <a:off x="2872509" y="5320145"/>
          <a:ext cx="2854036" cy="1142999"/>
        </p:xfrm>
        <a:graphic>
          <a:graphicData uri="http://schemas.openxmlformats.org/drawingml/2006/table">
            <a:tbl>
              <a:tblPr/>
              <a:tblGrid>
                <a:gridCol w="2854036">
                  <a:extLst>
                    <a:ext uri="{9D8B030D-6E8A-4147-A177-3AD203B41FA5}">
                      <a16:colId xmlns:a16="http://schemas.microsoft.com/office/drawing/2014/main" val="3051520056"/>
                    </a:ext>
                  </a:extLst>
                </a:gridCol>
              </a:tblGrid>
              <a:tr h="114299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Сафина Алина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Юнусовна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воспитатель по обучению детей родному языку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МАДОУ «Детский сад №115</a:t>
                      </a: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«Звездочки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».</a:t>
                      </a:r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1822166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9742824"/>
              </p:ext>
            </p:extLst>
          </p:nvPr>
        </p:nvGraphicFramePr>
        <p:xfrm>
          <a:off x="665018" y="5322659"/>
          <a:ext cx="2213264" cy="1140486"/>
        </p:xfrm>
        <a:graphic>
          <a:graphicData uri="http://schemas.openxmlformats.org/drawingml/2006/table">
            <a:tbl>
              <a:tblPr/>
              <a:tblGrid>
                <a:gridCol w="2213264">
                  <a:extLst>
                    <a:ext uri="{9D8B030D-6E8A-4147-A177-3AD203B41FA5}">
                      <a16:colId xmlns:a16="http://schemas.microsoft.com/office/drawing/2014/main" val="1785256322"/>
                    </a:ext>
                  </a:extLst>
                </a:gridCol>
              </a:tblGrid>
              <a:tr h="114048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9926589"/>
                  </a:ext>
                </a:extLst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067" y="5412508"/>
            <a:ext cx="1061606" cy="96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2147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169</Words>
  <Application>Microsoft Office PowerPoint</Application>
  <PresentationFormat>Широкоэкранный</PresentationFormat>
  <Paragraphs>29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Руслан Сафин</dc:creator>
  <cp:lastModifiedBy>Руслан Сафин</cp:lastModifiedBy>
  <cp:revision>4</cp:revision>
  <dcterms:created xsi:type="dcterms:W3CDTF">2023-02-02T14:49:20Z</dcterms:created>
  <dcterms:modified xsi:type="dcterms:W3CDTF">2023-02-02T15:26:49Z</dcterms:modified>
</cp:coreProperties>
</file>